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7"/>
  </p:notesMasterIdLst>
  <p:handoutMasterIdLst>
    <p:handoutMasterId r:id="rId8"/>
  </p:handoutMasterIdLst>
  <p:sldIdLst>
    <p:sldId id="257" r:id="rId5"/>
    <p:sldId id="258" r:id="rId6"/>
  </p:sldIdLst>
  <p:sldSz cx="12188825" cy="6858000"/>
  <p:notesSz cx="6858000" cy="9144000"/>
  <p:defaultTextStyle>
    <a:defPPr rtl="0"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2496">
          <p15:clr>
            <a:srgbClr val="A4A3A4"/>
          </p15:clr>
        </p15:guide>
        <p15:guide id="3" orient="horz" pos="2880">
          <p15:clr>
            <a:srgbClr val="A4A3A4"/>
          </p15:clr>
        </p15:guide>
        <p15:guide id="4" orient="horz" pos="1056">
          <p15:clr>
            <a:srgbClr val="A4A3A4"/>
          </p15:clr>
        </p15:guide>
        <p15:guide id="5" orient="horz" pos="3888">
          <p15:clr>
            <a:srgbClr val="A4A3A4"/>
          </p15:clr>
        </p15:guide>
        <p15:guide id="6" orient="horz" pos="240">
          <p15:clr>
            <a:srgbClr val="A4A3A4"/>
          </p15:clr>
        </p15:guide>
        <p15:guide id="7" pos="3839">
          <p15:clr>
            <a:srgbClr val="A4A3A4"/>
          </p15:clr>
        </p15:guide>
        <p15:guide id="8" pos="527">
          <p15:clr>
            <a:srgbClr val="A4A3A4"/>
          </p15:clr>
        </p15:guide>
        <p15:guide id="9" pos="815">
          <p15:clr>
            <a:srgbClr val="A4A3A4"/>
          </p15:clr>
        </p15:guide>
        <p15:guide id="10" pos="6863">
          <p15:clr>
            <a:srgbClr val="A4A3A4"/>
          </p15:clr>
        </p15:guide>
        <p15:guide id="11" pos="6143">
          <p15:clr>
            <a:srgbClr val="A4A3A4"/>
          </p15:clr>
        </p15:guide>
        <p15:guide id="12" pos="470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>
      <p:cViewPr varScale="1">
        <p:scale>
          <a:sx n="88" d="100"/>
          <a:sy n="88" d="100"/>
        </p:scale>
        <p:origin x="494" y="62"/>
      </p:cViewPr>
      <p:guideLst>
        <p:guide orient="horz" pos="2160"/>
        <p:guide orient="horz" pos="2496"/>
        <p:guide orient="horz" pos="2880"/>
        <p:guide orient="horz" pos="1056"/>
        <p:guide orient="horz" pos="3888"/>
        <p:guide orient="horz" pos="240"/>
        <p:guide pos="3839"/>
        <p:guide pos="527"/>
        <p:guide pos="815"/>
        <p:guide pos="6863"/>
        <p:guide pos="6143"/>
        <p:guide pos="4703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100" d="100"/>
          <a:sy n="100" d="100"/>
        </p:scale>
        <p:origin x="3552" y="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da-DK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275EF17A-642F-42A6-9937-A884A465B967}" type="datetime1">
              <a:rPr lang="da-DK" smtClean="0"/>
              <a:t>20-06-2018</a:t>
            </a:fld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da-DK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C567D4A-04CB-4EDF-8FB1-342A02FC8EC5}" type="slidenum">
              <a:rPr lang="da-DK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5801253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da-DK" noProof="0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E1F62E-87EA-4FA6-A614-3FA29BAC3EF8}" type="datetime1">
              <a:rPr lang="da-DK" smtClean="0"/>
              <a:pPr/>
              <a:t>20-06-2018</a:t>
            </a:fld>
            <a:endParaRPr lang="da-DK" dirty="0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da-DK" noProof="0" dirty="0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da-DK" noProof="0" dirty="0" smtClean="0"/>
              <a:t>Rediger typografien i masterens</a:t>
            </a:r>
          </a:p>
          <a:p>
            <a:pPr lvl="1" rtl="0"/>
            <a:r>
              <a:rPr lang="da-DK" noProof="0" dirty="0" smtClean="0"/>
              <a:t>Andet </a:t>
            </a:r>
            <a:r>
              <a:rPr lang="da-DK" noProof="0" dirty="0"/>
              <a:t>niveau</a:t>
            </a:r>
          </a:p>
          <a:p>
            <a:pPr lvl="2" rtl="0"/>
            <a:r>
              <a:rPr lang="da-DK" noProof="0" dirty="0"/>
              <a:t>Tredje niveau</a:t>
            </a:r>
          </a:p>
          <a:p>
            <a:pPr lvl="3" rtl="0"/>
            <a:r>
              <a:rPr lang="da-DK" noProof="0" dirty="0"/>
              <a:t>Fjerde niveau</a:t>
            </a:r>
          </a:p>
          <a:p>
            <a:pPr lvl="4" rtl="0"/>
            <a:r>
              <a:rPr lang="da-DK" noProof="0" dirty="0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da-DK" noProof="0" dirty="0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2E61351F-DBB1-4664-ADA9-83BC7CB8848D}" type="slidenum">
              <a:rPr lang="da-DK" noProof="0"/>
              <a:t>‹nr.›</a:t>
            </a:fld>
            <a:endParaRPr lang="da-DK" noProof="0" dirty="0"/>
          </a:p>
        </p:txBody>
      </p:sp>
    </p:spTree>
    <p:extLst>
      <p:ext uri="{BB962C8B-B14F-4D97-AF65-F5344CB8AC3E}">
        <p14:creationId xmlns:p14="http://schemas.microsoft.com/office/powerpoint/2010/main" val="36423620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E61351F-DBB1-4664-ADA9-83BC7CB8848D}" type="slidenum">
              <a:rPr lang="da-DK" smtClean="0"/>
              <a:t>1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5458822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E61351F-DBB1-4664-ADA9-83BC7CB8848D}" type="slidenum">
              <a:rPr lang="da-DK" smtClean="0"/>
              <a:t>2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4009131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slide">
    <p:bg bwMode="ltGray"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1293814" y="990600"/>
            <a:ext cx="8458200" cy="3200400"/>
          </a:xfrm>
        </p:spPr>
        <p:txBody>
          <a:bodyPr rtlCol="0">
            <a:normAutofit/>
          </a:bodyPr>
          <a:lstStyle>
            <a:lvl1pPr>
              <a:defRPr sz="6000"/>
            </a:lvl1pPr>
          </a:lstStyle>
          <a:p>
            <a:pPr rtl="0"/>
            <a:r>
              <a:rPr lang="da-DK" noProof="0" dirty="0"/>
              <a:t>Klik for at redigere </a:t>
            </a:r>
            <a:r>
              <a:rPr lang="da-DK" noProof="0" dirty="0" smtClean="0"/>
              <a:t>titeltypografier </a:t>
            </a:r>
            <a:r>
              <a:rPr lang="da-DK" noProof="0" dirty="0"/>
              <a:t>i master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293813" y="4267200"/>
            <a:ext cx="8458200" cy="1371600"/>
          </a:xfrm>
          <a:noFill/>
        </p:spPr>
        <p:txBody>
          <a:bodyPr rtlCol="0">
            <a:normAutofit/>
          </a:bodyPr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da-DK" noProof="0" smtClean="0"/>
              <a:t>Klik for at redigere undertiteltypografien i masteren</a:t>
            </a:r>
            <a:endParaRPr lang="da-DK" noProof="0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33A9D85-8F2A-4CBB-BA66-9C89DC967298}" type="datetime1">
              <a:rPr lang="da-DK" noProof="0" smtClean="0"/>
              <a:t>20-06-2018</a:t>
            </a:fld>
            <a:endParaRPr lang="da-DK" noProof="0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da-DK" noProof="0" dirty="0" smtClean="0"/>
              <a:t>Tilføj en sidefod</a:t>
            </a:r>
            <a:endParaRPr lang="da-DK" noProof="0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1FEFA0A-2F20-4B60-98C6-5FFDA469AA1C}" type="slidenum">
              <a:rPr lang="da-DK" noProof="0" smtClean="0"/>
              <a:t>‹nr.›</a:t>
            </a:fld>
            <a:endParaRPr lang="da-DK" noProof="0" dirty="0"/>
          </a:p>
        </p:txBody>
      </p:sp>
    </p:spTree>
    <p:extLst>
      <p:ext uri="{BB962C8B-B14F-4D97-AF65-F5344CB8AC3E}">
        <p14:creationId xmlns:p14="http://schemas.microsoft.com/office/powerpoint/2010/main" val="2878593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da-DK" noProof="0" dirty="0"/>
              <a:t>Klik for at redigere </a:t>
            </a:r>
            <a:r>
              <a:rPr lang="da-DK" noProof="0" dirty="0" smtClean="0"/>
              <a:t>titeltypografier </a:t>
            </a:r>
            <a:r>
              <a:rPr lang="da-DK" noProof="0" dirty="0"/>
              <a:t>i master</a:t>
            </a:r>
          </a:p>
        </p:txBody>
      </p:sp>
      <p:sp>
        <p:nvSpPr>
          <p:cNvPr id="3" name="Pladsholder til lodret tekst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1pPr rtl="0">
              <a:defRPr/>
            </a:lvl1pPr>
            <a:lvl5pPr>
              <a:defRPr/>
            </a:lvl5pPr>
            <a:lvl6pPr marL="1600200">
              <a:defRPr/>
            </a:lvl6pPr>
            <a:lvl7pPr marL="1874520">
              <a:defRPr/>
            </a:lvl7pPr>
            <a:lvl8pPr marL="2148840">
              <a:defRPr/>
            </a:lvl8pPr>
            <a:lvl9pPr marL="2423160">
              <a:defRPr/>
            </a:lvl9pPr>
          </a:lstStyle>
          <a:p>
            <a:pPr lvl="0" rtl="0"/>
            <a:r>
              <a:rPr lang="da-DK" noProof="0" smtClean="0"/>
              <a:t>Rediger typografien i masterens</a:t>
            </a:r>
          </a:p>
          <a:p>
            <a:pPr lvl="1" rtl="0"/>
            <a:r>
              <a:rPr lang="da-DK" noProof="0" smtClean="0"/>
              <a:t>Andet niveau</a:t>
            </a:r>
          </a:p>
          <a:p>
            <a:pPr lvl="2" rtl="0"/>
            <a:r>
              <a:rPr lang="da-DK" noProof="0" smtClean="0"/>
              <a:t>Tredje niveau</a:t>
            </a:r>
          </a:p>
          <a:p>
            <a:pPr lvl="3" rtl="0"/>
            <a:r>
              <a:rPr lang="da-DK" noProof="0" smtClean="0"/>
              <a:t>Fjerde niveau</a:t>
            </a:r>
          </a:p>
          <a:p>
            <a:pPr lvl="4" rtl="0"/>
            <a:r>
              <a:rPr lang="da-DK" noProof="0" smtClean="0"/>
              <a:t>Femte niveau</a:t>
            </a:r>
            <a:endParaRPr lang="da-DK" noProof="0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2BB0348-C093-4300-8224-47F6A98F236A}" type="datetime1">
              <a:rPr lang="da-DK" noProof="0" smtClean="0"/>
              <a:t>20-06-2018</a:t>
            </a:fld>
            <a:endParaRPr lang="da-DK" noProof="0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da-DK" noProof="0" dirty="0" smtClean="0"/>
              <a:t>Tilføj en sidefod</a:t>
            </a:r>
            <a:endParaRPr lang="da-DK" noProof="0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1FEFA0A-2F20-4B60-98C6-5FFDA469AA1C}" type="slidenum">
              <a:rPr lang="da-DK" noProof="0" smtClean="0"/>
              <a:t>‹nr.›</a:t>
            </a:fld>
            <a:endParaRPr lang="da-DK" noProof="0" dirty="0"/>
          </a:p>
        </p:txBody>
      </p:sp>
    </p:spTree>
    <p:extLst>
      <p:ext uri="{BB962C8B-B14F-4D97-AF65-F5344CB8AC3E}">
        <p14:creationId xmlns:p14="http://schemas.microsoft.com/office/powerpoint/2010/main" val="3387032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9752014" y="381000"/>
            <a:ext cx="1904998" cy="5791200"/>
          </a:xfrm>
        </p:spPr>
        <p:txBody>
          <a:bodyPr vert="eaVert" rtlCol="0"/>
          <a:lstStyle/>
          <a:p>
            <a:pPr rtl="0"/>
            <a:r>
              <a:rPr lang="da-DK" noProof="0" smtClean="0"/>
              <a:t>Klik for at redigere i master</a:t>
            </a:r>
            <a:endParaRPr lang="da-DK" noProof="0" dirty="0"/>
          </a:p>
        </p:txBody>
      </p:sp>
      <p:sp>
        <p:nvSpPr>
          <p:cNvPr id="3" name="Pladsholder til lodret tekst 2"/>
          <p:cNvSpPr>
            <a:spLocks noGrp="1"/>
          </p:cNvSpPr>
          <p:nvPr>
            <p:ph type="body" orient="vert" idx="1"/>
          </p:nvPr>
        </p:nvSpPr>
        <p:spPr>
          <a:xfrm>
            <a:off x="1293814" y="381000"/>
            <a:ext cx="8305800" cy="5791200"/>
          </a:xfrm>
        </p:spPr>
        <p:txBody>
          <a:bodyPr vert="eaVert" rtlCol="0"/>
          <a:lstStyle>
            <a:lvl1pPr rtl="0">
              <a:defRPr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da-DK" noProof="0" smtClean="0"/>
              <a:t>Rediger typografien i masterens</a:t>
            </a:r>
          </a:p>
          <a:p>
            <a:pPr lvl="1" rtl="0"/>
            <a:r>
              <a:rPr lang="da-DK" noProof="0" smtClean="0"/>
              <a:t>Andet niveau</a:t>
            </a:r>
          </a:p>
          <a:p>
            <a:pPr lvl="2" rtl="0"/>
            <a:r>
              <a:rPr lang="da-DK" noProof="0" smtClean="0"/>
              <a:t>Tredje niveau</a:t>
            </a:r>
          </a:p>
          <a:p>
            <a:pPr lvl="3" rtl="0"/>
            <a:r>
              <a:rPr lang="da-DK" noProof="0" smtClean="0"/>
              <a:t>Fjerde niveau</a:t>
            </a:r>
          </a:p>
          <a:p>
            <a:pPr lvl="4" rtl="0"/>
            <a:r>
              <a:rPr lang="da-DK" noProof="0" smtClean="0"/>
              <a:t>Femte niveau</a:t>
            </a:r>
            <a:endParaRPr lang="da-DK" noProof="0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C70CBDC-F750-4C5F-9D7C-6CA1E72B02A0}" type="datetime1">
              <a:rPr lang="da-DK" noProof="0" smtClean="0"/>
              <a:t>20-06-2018</a:t>
            </a:fld>
            <a:endParaRPr lang="da-DK" noProof="0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da-DK" noProof="0" dirty="0" smtClean="0"/>
              <a:t>Tilføj en sidefod</a:t>
            </a:r>
            <a:endParaRPr lang="da-DK" noProof="0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1FEFA0A-2F20-4B60-98C6-5FFDA469AA1C}" type="slidenum">
              <a:rPr lang="da-DK" noProof="0" smtClean="0"/>
              <a:t>‹nr.›</a:t>
            </a:fld>
            <a:endParaRPr lang="da-DK" noProof="0" dirty="0"/>
          </a:p>
        </p:txBody>
      </p:sp>
    </p:spTree>
    <p:extLst>
      <p:ext uri="{BB962C8B-B14F-4D97-AF65-F5344CB8AC3E}">
        <p14:creationId xmlns:p14="http://schemas.microsoft.com/office/powerpoint/2010/main" val="61985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a-DK" noProof="0" smtClean="0"/>
              <a:t>Klik for at redigere i master</a:t>
            </a:r>
            <a:endParaRPr lang="da-DK" noProof="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1pPr rtl="0">
              <a:defRPr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da-DK" noProof="0" smtClean="0"/>
              <a:t>Rediger typografien i masterens</a:t>
            </a:r>
          </a:p>
          <a:p>
            <a:pPr lvl="1" rtl="0"/>
            <a:r>
              <a:rPr lang="da-DK" noProof="0" smtClean="0"/>
              <a:t>Andet niveau</a:t>
            </a:r>
          </a:p>
          <a:p>
            <a:pPr lvl="2" rtl="0"/>
            <a:r>
              <a:rPr lang="da-DK" noProof="0" smtClean="0"/>
              <a:t>Tredje niveau</a:t>
            </a:r>
          </a:p>
          <a:p>
            <a:pPr lvl="3" rtl="0"/>
            <a:r>
              <a:rPr lang="da-DK" noProof="0" smtClean="0"/>
              <a:t>Fjerde niveau</a:t>
            </a:r>
          </a:p>
          <a:p>
            <a:pPr lvl="4" rtl="0"/>
            <a:r>
              <a:rPr lang="da-DK" noProof="0" smtClean="0"/>
              <a:t>Femte niveau</a:t>
            </a:r>
            <a:endParaRPr lang="da-DK" noProof="0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5478747-FE4F-4778-BDA9-F911822CF4C9}" type="datetime1">
              <a:rPr lang="da-DK" noProof="0" smtClean="0"/>
              <a:t>20-06-2018</a:t>
            </a:fld>
            <a:endParaRPr lang="da-DK" noProof="0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da-DK" noProof="0" dirty="0" smtClean="0"/>
              <a:t>Tilføj en sidefod</a:t>
            </a:r>
            <a:endParaRPr lang="da-DK" noProof="0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1FEFA0A-2F20-4B60-98C6-5FFDA469AA1C}" type="slidenum">
              <a:rPr lang="da-DK" noProof="0" smtClean="0"/>
              <a:t>‹nr.›</a:t>
            </a:fld>
            <a:endParaRPr lang="da-DK" noProof="0" dirty="0"/>
          </a:p>
        </p:txBody>
      </p:sp>
    </p:spTree>
    <p:extLst>
      <p:ext uri="{BB962C8B-B14F-4D97-AF65-F5344CB8AC3E}">
        <p14:creationId xmlns:p14="http://schemas.microsoft.com/office/powerpoint/2010/main" val="2194492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293813" y="2057400"/>
            <a:ext cx="8458201" cy="2666999"/>
          </a:xfrm>
        </p:spPr>
        <p:txBody>
          <a:bodyPr rtlCol="0" anchor="b">
            <a:normAutofit/>
          </a:bodyPr>
          <a:lstStyle>
            <a:lvl1pPr algn="l">
              <a:defRPr sz="4800" b="0" i="0" cap="none" baseline="0"/>
            </a:lvl1pPr>
          </a:lstStyle>
          <a:p>
            <a:pPr rtl="0"/>
            <a:r>
              <a:rPr lang="da-DK" noProof="0" dirty="0"/>
              <a:t>Klik for at redigere </a:t>
            </a:r>
            <a:r>
              <a:rPr lang="da-DK" noProof="0" dirty="0" smtClean="0"/>
              <a:t>titeltypografier </a:t>
            </a:r>
            <a:r>
              <a:rPr lang="da-DK" noProof="0" dirty="0"/>
              <a:t>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1293813" y="4876800"/>
            <a:ext cx="8458201" cy="1143000"/>
          </a:xfrm>
          <a:noFill/>
        </p:spPr>
        <p:txBody>
          <a:bodyPr rtlCol="0" anchor="t">
            <a:normAutofit/>
          </a:bodyPr>
          <a:lstStyle>
            <a:lvl1pPr marL="0" indent="0" rtl="0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da-DK" noProof="0" smtClean="0"/>
              <a:t>Rediger typografien i masterens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3A9837E-5878-4051-99FB-155834C56DDB}" type="datetime1">
              <a:rPr lang="da-DK" noProof="0" smtClean="0"/>
              <a:t>20-06-2018</a:t>
            </a:fld>
            <a:endParaRPr lang="da-DK" noProof="0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da-DK" noProof="0" dirty="0" smtClean="0"/>
              <a:t>Tilføj en sidefod</a:t>
            </a:r>
            <a:endParaRPr lang="da-DK" noProof="0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1FEFA0A-2F20-4B60-98C6-5FFDA469AA1C}" type="slidenum">
              <a:rPr lang="da-DK" noProof="0" smtClean="0"/>
              <a:t>‹nr.›</a:t>
            </a:fld>
            <a:endParaRPr lang="da-DK" noProof="0" dirty="0"/>
          </a:p>
        </p:txBody>
      </p:sp>
    </p:spTree>
    <p:extLst>
      <p:ext uri="{BB962C8B-B14F-4D97-AF65-F5344CB8AC3E}">
        <p14:creationId xmlns:p14="http://schemas.microsoft.com/office/powerpoint/2010/main" val="221561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a-DK" noProof="0" smtClean="0"/>
              <a:t>Klik for at redigere i master</a:t>
            </a:r>
            <a:endParaRPr lang="da-DK" noProof="0" dirty="0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1293812" y="1676400"/>
            <a:ext cx="4700016" cy="4495800"/>
          </a:xfrm>
        </p:spPr>
        <p:txBody>
          <a:bodyPr rtlCol="0">
            <a:normAutofit/>
          </a:bodyPr>
          <a:lstStyle>
            <a:lvl1pPr rtl="0"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600200">
              <a:defRPr sz="1600"/>
            </a:lvl6pPr>
            <a:lvl7pPr marL="1874520">
              <a:defRPr sz="1600"/>
            </a:lvl7pPr>
            <a:lvl8pPr marL="2148840">
              <a:defRPr sz="1600"/>
            </a:lvl8pPr>
            <a:lvl9pPr marL="2423160">
              <a:defRPr sz="1600"/>
            </a:lvl9pPr>
          </a:lstStyle>
          <a:p>
            <a:pPr lvl="0" rtl="0"/>
            <a:r>
              <a:rPr lang="da-DK" noProof="0" smtClean="0"/>
              <a:t>Rediger typografien i masterens</a:t>
            </a:r>
          </a:p>
          <a:p>
            <a:pPr lvl="1" rtl="0"/>
            <a:r>
              <a:rPr lang="da-DK" noProof="0" smtClean="0"/>
              <a:t>Andet niveau</a:t>
            </a:r>
          </a:p>
          <a:p>
            <a:pPr lvl="2" rtl="0"/>
            <a:r>
              <a:rPr lang="da-DK" noProof="0" smtClean="0"/>
              <a:t>Tredje niveau</a:t>
            </a:r>
          </a:p>
          <a:p>
            <a:pPr lvl="3" rtl="0"/>
            <a:r>
              <a:rPr lang="da-DK" noProof="0" smtClean="0"/>
              <a:t>Fjerde niveau</a:t>
            </a:r>
          </a:p>
          <a:p>
            <a:pPr lvl="4" rtl="0"/>
            <a:r>
              <a:rPr lang="da-DK" noProof="0" smtClean="0"/>
              <a:t>Femte niveau</a:t>
            </a:r>
            <a:endParaRPr lang="da-DK" noProof="0" dirty="0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202035" y="1676401"/>
            <a:ext cx="4700016" cy="4495800"/>
          </a:xfrm>
        </p:spPr>
        <p:txBody>
          <a:bodyPr rtlCol="0">
            <a:normAutofit/>
          </a:bodyPr>
          <a:lstStyle>
            <a:lvl1pPr rtl="0"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600200">
              <a:defRPr sz="1600"/>
            </a:lvl6pPr>
            <a:lvl7pPr marL="1874520">
              <a:defRPr sz="1600"/>
            </a:lvl7pPr>
            <a:lvl8pPr marL="2148840">
              <a:defRPr sz="1600"/>
            </a:lvl8pPr>
            <a:lvl9pPr marL="2423160">
              <a:defRPr sz="1600"/>
            </a:lvl9pPr>
          </a:lstStyle>
          <a:p>
            <a:pPr lvl="0" rtl="0"/>
            <a:r>
              <a:rPr lang="da-DK" noProof="0" smtClean="0"/>
              <a:t>Rediger typografien i masterens</a:t>
            </a:r>
          </a:p>
          <a:p>
            <a:pPr lvl="1" rtl="0"/>
            <a:r>
              <a:rPr lang="da-DK" noProof="0" smtClean="0"/>
              <a:t>Andet niveau</a:t>
            </a:r>
          </a:p>
          <a:p>
            <a:pPr lvl="2" rtl="0"/>
            <a:r>
              <a:rPr lang="da-DK" noProof="0" smtClean="0"/>
              <a:t>Tredje niveau</a:t>
            </a:r>
          </a:p>
          <a:p>
            <a:pPr lvl="3" rtl="0"/>
            <a:r>
              <a:rPr lang="da-DK" noProof="0" smtClean="0"/>
              <a:t>Fjerde niveau</a:t>
            </a:r>
          </a:p>
          <a:p>
            <a:pPr lvl="4" rtl="0"/>
            <a:r>
              <a:rPr lang="da-DK" noProof="0" smtClean="0"/>
              <a:t>Femte niveau</a:t>
            </a:r>
            <a:endParaRPr lang="da-DK" noProof="0" dirty="0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486C4BA-9283-4AC9-BE2D-3E2A2A30DAEE}" type="datetime1">
              <a:rPr lang="da-DK" noProof="0" smtClean="0"/>
              <a:t>20-06-2018</a:t>
            </a:fld>
            <a:endParaRPr lang="da-DK" noProof="0" dirty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da-DK" noProof="0" dirty="0" smtClean="0"/>
              <a:t>Tilføj en sidefod</a:t>
            </a:r>
            <a:endParaRPr lang="da-DK" noProof="0" dirty="0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1FEFA0A-2F20-4B60-98C6-5FFDA469AA1C}" type="slidenum">
              <a:rPr lang="da-DK" noProof="0" smtClean="0"/>
              <a:t>‹nr.›</a:t>
            </a:fld>
            <a:endParaRPr lang="da-DK" noProof="0" dirty="0"/>
          </a:p>
        </p:txBody>
      </p:sp>
    </p:spTree>
    <p:extLst>
      <p:ext uri="{BB962C8B-B14F-4D97-AF65-F5344CB8AC3E}">
        <p14:creationId xmlns:p14="http://schemas.microsoft.com/office/powerpoint/2010/main" val="2193451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293813" y="381000"/>
            <a:ext cx="9601200" cy="1143000"/>
          </a:xfrm>
        </p:spPr>
        <p:txBody>
          <a:bodyPr rtlCol="0"/>
          <a:lstStyle>
            <a:lvl1pPr>
              <a:defRPr/>
            </a:lvl1pPr>
          </a:lstStyle>
          <a:p>
            <a:pPr rtl="0"/>
            <a:r>
              <a:rPr lang="da-DK" noProof="0" dirty="0"/>
              <a:t>Klik for at redigere </a:t>
            </a:r>
            <a:r>
              <a:rPr lang="da-DK" noProof="0" dirty="0" smtClean="0"/>
              <a:t>titeltypografier </a:t>
            </a:r>
            <a:r>
              <a:rPr lang="da-DK" noProof="0" dirty="0"/>
              <a:t>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1293813" y="1676399"/>
            <a:ext cx="4701142" cy="762001"/>
          </a:xfrm>
        </p:spPr>
        <p:txBody>
          <a:bodyPr rtlCol="0" anchor="ctr">
            <a:noAutofit/>
          </a:bodyPr>
          <a:lstStyle>
            <a:lvl1pPr marL="0" indent="0" rtl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da-DK" noProof="0" smtClean="0"/>
              <a:t>Rediger typografien i masterens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1293813" y="2516457"/>
            <a:ext cx="4701142" cy="3655743"/>
          </a:xfrm>
        </p:spPr>
        <p:txBody>
          <a:bodyPr rtlCol="0"/>
          <a:lstStyle>
            <a:lvl1pPr rtl="0"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600200">
              <a:defRPr sz="1600"/>
            </a:lvl6pPr>
            <a:lvl7pPr marL="1874520">
              <a:defRPr sz="1600"/>
            </a:lvl7pPr>
            <a:lvl8pPr marL="2148840">
              <a:defRPr sz="1600"/>
            </a:lvl8pPr>
            <a:lvl9pPr marL="2423160">
              <a:defRPr sz="1600"/>
            </a:lvl9pPr>
          </a:lstStyle>
          <a:p>
            <a:pPr lvl="0" rtl="0"/>
            <a:r>
              <a:rPr lang="da-DK" noProof="0" smtClean="0"/>
              <a:t>Rediger typografien i masterens</a:t>
            </a:r>
          </a:p>
          <a:p>
            <a:pPr lvl="1" rtl="0"/>
            <a:r>
              <a:rPr lang="da-DK" noProof="0" smtClean="0"/>
              <a:t>Andet niveau</a:t>
            </a:r>
          </a:p>
          <a:p>
            <a:pPr lvl="2" rtl="0"/>
            <a:r>
              <a:rPr lang="da-DK" noProof="0" smtClean="0"/>
              <a:t>Tredje niveau</a:t>
            </a:r>
          </a:p>
          <a:p>
            <a:pPr lvl="3" rtl="0"/>
            <a:r>
              <a:rPr lang="da-DK" noProof="0" smtClean="0"/>
              <a:t>Fjerde niveau</a:t>
            </a:r>
          </a:p>
          <a:p>
            <a:pPr lvl="4" rtl="0"/>
            <a:r>
              <a:rPr lang="da-DK" noProof="0" smtClean="0"/>
              <a:t>Femte niveau</a:t>
            </a:r>
            <a:endParaRPr lang="da-DK" noProof="0" dirty="0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91754" y="1676399"/>
            <a:ext cx="4703259" cy="762001"/>
          </a:xfrm>
        </p:spPr>
        <p:txBody>
          <a:bodyPr rtlCol="0" anchor="ctr">
            <a:noAutofit/>
          </a:bodyPr>
          <a:lstStyle>
            <a:lvl1pPr marL="0" indent="0" rtl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da-DK" noProof="0" smtClean="0"/>
              <a:t>Rediger typografien i masterens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91754" y="2516457"/>
            <a:ext cx="4703259" cy="3655743"/>
          </a:xfrm>
        </p:spPr>
        <p:txBody>
          <a:bodyPr rtlCol="0"/>
          <a:lstStyle>
            <a:lvl1pPr rtl="0"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600200">
              <a:defRPr sz="1600"/>
            </a:lvl6pPr>
            <a:lvl7pPr marL="1874520">
              <a:defRPr sz="1600"/>
            </a:lvl7pPr>
            <a:lvl8pPr marL="2148840">
              <a:defRPr sz="1600"/>
            </a:lvl8pPr>
            <a:lvl9pPr marL="2423160">
              <a:defRPr sz="1600"/>
            </a:lvl9pPr>
          </a:lstStyle>
          <a:p>
            <a:pPr lvl="0" rtl="0"/>
            <a:r>
              <a:rPr lang="da-DK" noProof="0" smtClean="0"/>
              <a:t>Rediger typografien i masterens</a:t>
            </a:r>
          </a:p>
          <a:p>
            <a:pPr lvl="1" rtl="0"/>
            <a:r>
              <a:rPr lang="da-DK" noProof="0" smtClean="0"/>
              <a:t>Andet niveau</a:t>
            </a:r>
          </a:p>
          <a:p>
            <a:pPr lvl="2" rtl="0"/>
            <a:r>
              <a:rPr lang="da-DK" noProof="0" smtClean="0"/>
              <a:t>Tredje niveau</a:t>
            </a:r>
          </a:p>
          <a:p>
            <a:pPr lvl="3" rtl="0"/>
            <a:r>
              <a:rPr lang="da-DK" noProof="0" smtClean="0"/>
              <a:t>Fjerde niveau</a:t>
            </a:r>
          </a:p>
          <a:p>
            <a:pPr lvl="4" rtl="0"/>
            <a:r>
              <a:rPr lang="da-DK" noProof="0" smtClean="0"/>
              <a:t>Femte niveau</a:t>
            </a:r>
            <a:endParaRPr lang="da-DK" noProof="0" dirty="0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0F8C6B9-14E6-4DC5-A3C5-C96F60CDA2B3}" type="datetime1">
              <a:rPr lang="da-DK" noProof="0" smtClean="0"/>
              <a:t>20-06-2018</a:t>
            </a:fld>
            <a:endParaRPr lang="da-DK" noProof="0" dirty="0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da-DK" noProof="0" dirty="0" smtClean="0"/>
              <a:t>Tilføj en sidefod</a:t>
            </a:r>
            <a:endParaRPr lang="da-DK" noProof="0" dirty="0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1FEFA0A-2F20-4B60-98C6-5FFDA469AA1C}" type="slidenum">
              <a:rPr lang="da-DK" noProof="0" smtClean="0"/>
              <a:t>‹nr.›</a:t>
            </a:fld>
            <a:endParaRPr lang="da-DK" noProof="0" dirty="0"/>
          </a:p>
        </p:txBody>
      </p:sp>
    </p:spTree>
    <p:extLst>
      <p:ext uri="{BB962C8B-B14F-4D97-AF65-F5344CB8AC3E}">
        <p14:creationId xmlns:p14="http://schemas.microsoft.com/office/powerpoint/2010/main" val="3057684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a-DK" noProof="0" smtClean="0"/>
              <a:t>Klik for at redigere i master</a:t>
            </a:r>
            <a:endParaRPr lang="da-DK" noProof="0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626D19F-9E4A-4A4B-954C-60E71F3F894B}" type="datetime1">
              <a:rPr lang="da-DK" noProof="0" smtClean="0"/>
              <a:t>20-06-2018</a:t>
            </a:fld>
            <a:endParaRPr lang="da-DK" noProof="0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da-DK" noProof="0" dirty="0" smtClean="0"/>
              <a:t>Tilføj en sidefod</a:t>
            </a:r>
            <a:endParaRPr lang="da-DK" noProof="0" dirty="0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1FEFA0A-2F20-4B60-98C6-5FFDA469AA1C}" type="slidenum">
              <a:rPr lang="da-DK" noProof="0" smtClean="0"/>
              <a:t>‹nr.›</a:t>
            </a:fld>
            <a:endParaRPr lang="da-DK" noProof="0" dirty="0"/>
          </a:p>
        </p:txBody>
      </p:sp>
    </p:spTree>
    <p:extLst>
      <p:ext uri="{BB962C8B-B14F-4D97-AF65-F5344CB8AC3E}">
        <p14:creationId xmlns:p14="http://schemas.microsoft.com/office/powerpoint/2010/main" val="951180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8123567-8E1B-46C9-82EF-7121B77C7EB1}" type="datetime1">
              <a:rPr lang="da-DK" noProof="0" smtClean="0"/>
              <a:t>20-06-2018</a:t>
            </a:fld>
            <a:endParaRPr lang="da-DK" noProof="0" dirty="0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da-DK" noProof="0" dirty="0" smtClean="0"/>
              <a:t>Tilføj en sidefod</a:t>
            </a:r>
            <a:endParaRPr lang="da-DK" noProof="0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1FEFA0A-2F20-4B60-98C6-5FFDA469AA1C}" type="slidenum">
              <a:rPr lang="da-DK" noProof="0" smtClean="0"/>
              <a:t>‹nr.›</a:t>
            </a:fld>
            <a:endParaRPr lang="da-DK" noProof="0" dirty="0"/>
          </a:p>
        </p:txBody>
      </p:sp>
    </p:spTree>
    <p:extLst>
      <p:ext uri="{BB962C8B-B14F-4D97-AF65-F5344CB8AC3E}">
        <p14:creationId xmlns:p14="http://schemas.microsoft.com/office/powerpoint/2010/main" val="3339154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770811" y="1676400"/>
            <a:ext cx="3810000" cy="2438400"/>
          </a:xfrm>
        </p:spPr>
        <p:txBody>
          <a:bodyPr rtlCol="0" anchor="b">
            <a:normAutofit/>
          </a:bodyPr>
          <a:lstStyle>
            <a:lvl1pPr algn="l">
              <a:defRPr sz="3200" b="0"/>
            </a:lvl1pPr>
          </a:lstStyle>
          <a:p>
            <a:pPr rtl="0"/>
            <a:r>
              <a:rPr lang="da-DK" noProof="0" dirty="0"/>
              <a:t>Klik for at redigere </a:t>
            </a:r>
            <a:r>
              <a:rPr lang="da-DK" noProof="0" dirty="0" smtClean="0"/>
              <a:t>titeltypografier </a:t>
            </a:r>
            <a:r>
              <a:rPr lang="da-DK" noProof="0" dirty="0"/>
              <a:t>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1293813" y="685800"/>
            <a:ext cx="6172200" cy="5486400"/>
          </a:xfrm>
        </p:spPr>
        <p:txBody>
          <a:bodyPr rtlCol="0">
            <a:normAutofit/>
          </a:bodyPr>
          <a:lstStyle>
            <a:lvl1pPr rtl="0"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da-DK" noProof="0" smtClean="0"/>
              <a:t>Rediger typografien i masterens</a:t>
            </a:r>
          </a:p>
          <a:p>
            <a:pPr lvl="1" rtl="0"/>
            <a:r>
              <a:rPr lang="da-DK" noProof="0" smtClean="0"/>
              <a:t>Andet niveau</a:t>
            </a:r>
          </a:p>
          <a:p>
            <a:pPr lvl="2" rtl="0"/>
            <a:r>
              <a:rPr lang="da-DK" noProof="0" smtClean="0"/>
              <a:t>Tredje niveau</a:t>
            </a:r>
          </a:p>
          <a:p>
            <a:pPr lvl="3" rtl="0"/>
            <a:r>
              <a:rPr lang="da-DK" noProof="0" smtClean="0"/>
              <a:t>Fjerde niveau</a:t>
            </a:r>
          </a:p>
          <a:p>
            <a:pPr lvl="4" rtl="0"/>
            <a:r>
              <a:rPr lang="da-DK" noProof="0" smtClean="0"/>
              <a:t>Femte niveau</a:t>
            </a:r>
            <a:endParaRPr lang="da-DK" noProof="0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7770811" y="4191000"/>
            <a:ext cx="3810000" cy="1524000"/>
          </a:xfrm>
          <a:noFill/>
        </p:spPr>
        <p:txBody>
          <a:bodyPr rtlCol="0">
            <a:normAutofit/>
          </a:bodyPr>
          <a:lstStyle>
            <a:lvl1pPr marL="0" indent="0" rtl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da-DK" noProof="0" smtClean="0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68A8A53-FCBF-4F68-B538-74BADB0F3B5D}" type="datetime1">
              <a:rPr lang="da-DK" noProof="0" smtClean="0"/>
              <a:t>20-06-2018</a:t>
            </a:fld>
            <a:endParaRPr lang="da-DK" noProof="0" dirty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da-DK" noProof="0" dirty="0" smtClean="0"/>
              <a:t>Tilføj en sidefod</a:t>
            </a:r>
            <a:endParaRPr lang="da-DK" noProof="0" dirty="0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1FEFA0A-2F20-4B60-98C6-5FFDA469AA1C}" type="slidenum">
              <a:rPr lang="da-DK" noProof="0" smtClean="0"/>
              <a:t>‹nr.›</a:t>
            </a:fld>
            <a:endParaRPr lang="da-DK" noProof="0" dirty="0"/>
          </a:p>
        </p:txBody>
      </p:sp>
    </p:spTree>
    <p:extLst>
      <p:ext uri="{BB962C8B-B14F-4D97-AF65-F5344CB8AC3E}">
        <p14:creationId xmlns:p14="http://schemas.microsoft.com/office/powerpoint/2010/main" val="3228037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770812" y="1676400"/>
            <a:ext cx="3810000" cy="2438400"/>
          </a:xfrm>
        </p:spPr>
        <p:txBody>
          <a:bodyPr rtlCol="0" anchor="b">
            <a:noAutofit/>
          </a:bodyPr>
          <a:lstStyle>
            <a:lvl1pPr algn="l">
              <a:defRPr sz="3200" b="0"/>
            </a:lvl1pPr>
          </a:lstStyle>
          <a:p>
            <a:pPr rtl="0"/>
            <a:r>
              <a:rPr lang="da-DK" noProof="0" dirty="0"/>
              <a:t>Klik for at redigere </a:t>
            </a:r>
            <a:r>
              <a:rPr lang="da-DK" noProof="0" dirty="0" smtClean="0"/>
              <a:t>titeltypografier </a:t>
            </a:r>
            <a:r>
              <a:rPr lang="da-DK" noProof="0" dirty="0"/>
              <a:t>i master</a:t>
            </a:r>
          </a:p>
        </p:txBody>
      </p:sp>
      <p:sp>
        <p:nvSpPr>
          <p:cNvPr id="3" name="Pladsholder til billede 2" descr="En tom pladsholder til at tilføje et billede. Klik på pladsholderen, og vælg det billede, du vil tilføje"/>
          <p:cNvSpPr>
            <a:spLocks noGrp="1"/>
          </p:cNvSpPr>
          <p:nvPr>
            <p:ph type="pic" idx="1"/>
          </p:nvPr>
        </p:nvSpPr>
        <p:spPr>
          <a:xfrm>
            <a:off x="1522412" y="0"/>
            <a:ext cx="5943601" cy="6858000"/>
          </a:xfrm>
        </p:spPr>
        <p:txBody>
          <a:bodyPr tIns="914400" rtlCol="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da-DK" noProof="0" smtClean="0"/>
              <a:t>Klik på ikonet for at tilføje et billede</a:t>
            </a:r>
            <a:endParaRPr lang="da-DK" noProof="0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7770812" y="4191000"/>
            <a:ext cx="3810000" cy="1524000"/>
          </a:xfrm>
          <a:noFill/>
        </p:spPr>
        <p:txBody>
          <a:bodyPr rtlCol="0">
            <a:normAutofit/>
          </a:bodyPr>
          <a:lstStyle>
            <a:lvl1pPr marL="0" indent="0" rtl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da-DK" noProof="0" smtClean="0"/>
              <a:t>Rediger typografien i masterens</a:t>
            </a:r>
          </a:p>
        </p:txBody>
      </p:sp>
    </p:spTree>
    <p:extLst>
      <p:ext uri="{BB962C8B-B14F-4D97-AF65-F5344CB8AC3E}">
        <p14:creationId xmlns:p14="http://schemas.microsoft.com/office/powerpoint/2010/main" val="2099951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1293813" y="381000"/>
            <a:ext cx="96012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da-DK" noProof="0" dirty="0"/>
              <a:t>Klik for at redigere titeltypografier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1293813" y="1676400"/>
            <a:ext cx="9601200" cy="4495800"/>
          </a:xfrm>
          <a:prstGeom prst="rect">
            <a:avLst/>
          </a:prstGeom>
          <a:solidFill>
            <a:schemeClr val="bg2">
              <a:alpha val="70000"/>
            </a:schemeClr>
          </a:solidFill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da-DK" noProof="0" dirty="0" smtClean="0"/>
              <a:t>Rediger typografien i masterens</a:t>
            </a:r>
          </a:p>
          <a:p>
            <a:pPr lvl="1" rtl="0"/>
            <a:r>
              <a:rPr lang="da-DK" noProof="0" dirty="0" smtClean="0"/>
              <a:t>Andet </a:t>
            </a:r>
            <a:r>
              <a:rPr lang="da-DK" noProof="0" dirty="0"/>
              <a:t>niveau</a:t>
            </a:r>
          </a:p>
          <a:p>
            <a:pPr lvl="2" rtl="0"/>
            <a:r>
              <a:rPr lang="da-DK" noProof="0" dirty="0"/>
              <a:t>Tredje niveau</a:t>
            </a:r>
          </a:p>
          <a:p>
            <a:pPr lvl="3" rtl="0"/>
            <a:r>
              <a:rPr lang="da-DK" noProof="0" dirty="0"/>
              <a:t>Fjerde niveau</a:t>
            </a:r>
          </a:p>
          <a:p>
            <a:pPr lvl="4" rtl="0"/>
            <a:r>
              <a:rPr lang="da-DK" noProof="0" dirty="0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1271781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pPr rtl="0"/>
            <a:fld id="{86105283-9723-4437-9A2D-528DA0015546}" type="datetime1">
              <a:rPr lang="da-DK" noProof="0" smtClean="0"/>
              <a:t>20-06-2018</a:t>
            </a:fld>
            <a:endParaRPr lang="da-DK" noProof="0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164515" y="6356351"/>
            <a:ext cx="38597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/>
                </a:solidFill>
              </a:defRPr>
            </a:lvl1pPr>
          </a:lstStyle>
          <a:p>
            <a:pPr rtl="0"/>
            <a:r>
              <a:rPr lang="da-DK" noProof="0" dirty="0" smtClean="0"/>
              <a:t>Tilføj en sidefod</a:t>
            </a:r>
            <a:endParaRPr lang="da-DK" noProof="0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8051225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pPr rtl="0"/>
            <a:fld id="{81FEFA0A-2F20-4B60-98C6-5FFDA469AA1C}" type="slidenum">
              <a:rPr lang="da-DK" noProof="0" smtClean="0"/>
              <a:pPr rtl="0"/>
              <a:t>‹nr.›</a:t>
            </a:fld>
            <a:endParaRPr lang="da-DK" noProof="0" dirty="0"/>
          </a:p>
        </p:txBody>
      </p:sp>
    </p:spTree>
    <p:extLst>
      <p:ext uri="{BB962C8B-B14F-4D97-AF65-F5344CB8AC3E}">
        <p14:creationId xmlns:p14="http://schemas.microsoft.com/office/powerpoint/2010/main" val="2695739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3838" indent="-228600" algn="l" defTabSz="914400" rtl="0" eaLnBrk="1" latinLnBrk="0" hangingPunct="1">
        <a:lnSpc>
          <a:spcPct val="90000"/>
        </a:lnSpc>
        <a:spcBef>
          <a:spcPts val="1600"/>
        </a:spcBef>
        <a:buClr>
          <a:schemeClr val="accent6"/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accent6"/>
        </a:buClr>
        <a:buFont typeface="Euphemia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accent6"/>
        </a:buClr>
        <a:buFont typeface="Euphemia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5156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accent6"/>
        </a:buClr>
        <a:buFont typeface="Euphemia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accent6"/>
        </a:buClr>
        <a:buFont typeface="Euphemia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defTabSz="914400" rtl="0" eaLnBrk="1" latinLnBrk="0" hangingPunct="1">
        <a:spcBef>
          <a:spcPts val="600"/>
        </a:spcBef>
        <a:buFont typeface="Euphemia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874520" indent="-228600" algn="l" defTabSz="914400" rtl="0" eaLnBrk="1" latinLnBrk="0" hangingPunct="1">
        <a:spcBef>
          <a:spcPts val="600"/>
        </a:spcBef>
        <a:buFont typeface="Euphemia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228600" algn="l" defTabSz="914400" rtl="0" eaLnBrk="1" latinLnBrk="0" hangingPunct="1">
        <a:spcBef>
          <a:spcPts val="600"/>
        </a:spcBef>
        <a:buFont typeface="Euphemia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23160" indent="-228600" algn="l" defTabSz="914400" rtl="0" eaLnBrk="1" latinLnBrk="0" hangingPunct="1">
        <a:spcBef>
          <a:spcPts val="600"/>
        </a:spcBef>
        <a:buFont typeface="Euphemia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ejleegnensteaterforening.dk/Forestillinger.112.aspx?recordid112=300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da-DK" dirty="0" smtClean="0"/>
              <a:t>Dansk Filosofisk Selskabs Årsmøde 2019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da-DK" dirty="0" smtClean="0"/>
              <a:t>20 års jubilæumsårsmøde</a:t>
            </a:r>
          </a:p>
          <a:p>
            <a:pPr rtl="0"/>
            <a:r>
              <a:rPr lang="da-DK" dirty="0" smtClean="0"/>
              <a:t>28 Februar – 2. marts 2019</a:t>
            </a:r>
          </a:p>
          <a:p>
            <a:pPr rtl="0"/>
            <a:r>
              <a:rPr lang="da-DK" dirty="0" smtClean="0"/>
              <a:t>DGI Huset i Vejle</a:t>
            </a:r>
            <a:endParaRPr lang="da-DK" dirty="0"/>
          </a:p>
        </p:txBody>
      </p:sp>
      <p:sp>
        <p:nvSpPr>
          <p:cNvPr id="5" name="Tekstfelt 4"/>
          <p:cNvSpPr txBox="1"/>
          <p:nvPr/>
        </p:nvSpPr>
        <p:spPr>
          <a:xfrm rot="19956256">
            <a:off x="4875374" y="3273020"/>
            <a:ext cx="5016117" cy="70788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none" rtlCol="0" anchor="ctr" anchorCtr="1">
            <a:spAutoFit/>
          </a:bodyPr>
          <a:lstStyle/>
          <a:p>
            <a:r>
              <a:rPr lang="da-DK" sz="4000" dirty="0" smtClean="0">
                <a:solidFill>
                  <a:srgbClr val="FF0000"/>
                </a:solidFill>
              </a:rPr>
              <a:t>Society and the Mind</a:t>
            </a:r>
            <a:endParaRPr lang="da-DK" sz="40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2280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el 1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a-DK" dirty="0" smtClean="0"/>
              <a:t>Foreløbigt program pr. juni 2018</a:t>
            </a:r>
            <a:endParaRPr lang="da-DK" dirty="0"/>
          </a:p>
        </p:txBody>
      </p:sp>
      <p:sp>
        <p:nvSpPr>
          <p:cNvPr id="14" name="Pladsholder til indhold 13"/>
          <p:cNvSpPr>
            <a:spLocks noGrp="1"/>
          </p:cNvSpPr>
          <p:nvPr>
            <p:ph idx="1"/>
          </p:nvPr>
        </p:nvSpPr>
        <p:spPr>
          <a:xfrm>
            <a:off x="693812" y="1676400"/>
            <a:ext cx="11089232" cy="4495800"/>
          </a:xfrm>
        </p:spPr>
        <p:txBody>
          <a:bodyPr rtlCol="0">
            <a:normAutofit fontScale="92500" lnSpcReduction="10000"/>
          </a:bodyPr>
          <a:lstStyle/>
          <a:p>
            <a:pPr marL="0" lvl="0" indent="0" rtl="0">
              <a:buNone/>
            </a:pPr>
            <a:r>
              <a:rPr lang="da-DK" sz="1800" dirty="0" smtClean="0"/>
              <a:t>	Torsdag 28. </a:t>
            </a:r>
            <a:r>
              <a:rPr lang="da-DK" sz="1800" dirty="0"/>
              <a:t>F</a:t>
            </a:r>
            <a:r>
              <a:rPr lang="da-DK" sz="1800" dirty="0" smtClean="0"/>
              <a:t>ebruar 	  	Fredag 1. Marts	 	Lørdag 2. Marts</a:t>
            </a:r>
          </a:p>
          <a:p>
            <a:pPr marL="0" lvl="0" indent="0" rtl="0">
              <a:buNone/>
            </a:pPr>
            <a:r>
              <a:rPr lang="da-DK" sz="1800" dirty="0" smtClean="0"/>
              <a:t>9-12					Special Symposiums	(10-11:30) Parallelsessioner 2</a:t>
            </a:r>
          </a:p>
          <a:p>
            <a:pPr marL="0" lvl="0" indent="0" rtl="0">
              <a:buNone/>
            </a:pPr>
            <a:r>
              <a:rPr lang="da-DK" sz="1800" dirty="0"/>
              <a:t>	</a:t>
            </a:r>
            <a:r>
              <a:rPr lang="da-DK" sz="1800" dirty="0" smtClean="0"/>
              <a:t>				</a:t>
            </a:r>
            <a:r>
              <a:rPr lang="da-DK" sz="1200" dirty="0" smtClean="0"/>
              <a:t>1. </a:t>
            </a:r>
            <a:r>
              <a:rPr lang="da-DK" sz="1200" dirty="0" err="1" smtClean="0"/>
              <a:t>Robotics</a:t>
            </a:r>
            <a:r>
              <a:rPr lang="da-DK" sz="1200" dirty="0" smtClean="0"/>
              <a:t> &amp; AI (Chair: Johanna </a:t>
            </a:r>
            <a:r>
              <a:rPr lang="da-DK" sz="1200" dirty="0" err="1" smtClean="0"/>
              <a:t>Seibt</a:t>
            </a:r>
            <a:r>
              <a:rPr lang="da-DK" sz="1200" dirty="0" smtClean="0"/>
              <a:t>)</a:t>
            </a:r>
          </a:p>
          <a:p>
            <a:pPr marL="0" lvl="0" indent="0" rtl="0">
              <a:buNone/>
            </a:pPr>
            <a:r>
              <a:rPr lang="da-DK" sz="1200" dirty="0"/>
              <a:t>	</a:t>
            </a:r>
            <a:r>
              <a:rPr lang="da-DK" sz="1200" dirty="0" smtClean="0"/>
              <a:t>				2. </a:t>
            </a:r>
            <a:r>
              <a:rPr lang="da-DK" sz="1200" dirty="0" err="1" smtClean="0"/>
              <a:t>Philosophy</a:t>
            </a:r>
            <a:r>
              <a:rPr lang="da-DK" sz="1200" dirty="0" smtClean="0"/>
              <a:t> &amp; Education</a:t>
            </a:r>
          </a:p>
          <a:p>
            <a:pPr marL="0" lvl="0" indent="0" rtl="0">
              <a:buNone/>
            </a:pPr>
            <a:r>
              <a:rPr lang="da-DK" sz="1200" dirty="0" smtClean="0"/>
              <a:t>					3. </a:t>
            </a:r>
            <a:r>
              <a:rPr lang="da-DK" sz="1200" dirty="0" err="1" smtClean="0"/>
              <a:t>Sustainability</a:t>
            </a:r>
            <a:r>
              <a:rPr lang="da-DK" sz="1200" dirty="0" smtClean="0"/>
              <a:t> and </a:t>
            </a:r>
            <a:r>
              <a:rPr lang="da-DK" sz="1200" dirty="0" err="1" smtClean="0"/>
              <a:t>Capitalism</a:t>
            </a:r>
            <a:endParaRPr lang="da-DK" sz="1200" dirty="0" smtClean="0"/>
          </a:p>
          <a:p>
            <a:pPr marL="0" lvl="0" indent="0" rtl="0">
              <a:buNone/>
            </a:pPr>
            <a:r>
              <a:rPr lang="da-DK" sz="1800" dirty="0" smtClean="0"/>
              <a:t>12-13					Frokost			(11:30) Frokost</a:t>
            </a:r>
          </a:p>
          <a:p>
            <a:pPr marL="0" lvl="0" indent="0" rtl="0">
              <a:buNone/>
            </a:pPr>
            <a:r>
              <a:rPr lang="da-DK" sz="1800" dirty="0" smtClean="0"/>
              <a:t>13-15					Antonio Damasio (</a:t>
            </a:r>
            <a:r>
              <a:rPr lang="da-DK" sz="1800" dirty="0" err="1" smtClean="0"/>
              <a:t>Keyn</a:t>
            </a:r>
            <a:r>
              <a:rPr lang="da-DK" sz="1800" dirty="0" smtClean="0"/>
              <a:t>.)	(12:30) Helena De </a:t>
            </a:r>
            <a:r>
              <a:rPr lang="da-DK" sz="1800" dirty="0" err="1" smtClean="0"/>
              <a:t>Preester</a:t>
            </a:r>
            <a:r>
              <a:rPr lang="da-DK" sz="1800" dirty="0" smtClean="0"/>
              <a:t> (</a:t>
            </a:r>
            <a:r>
              <a:rPr lang="da-DK" sz="1800" dirty="0" err="1" smtClean="0"/>
              <a:t>Keyn</a:t>
            </a:r>
            <a:r>
              <a:rPr lang="da-DK" sz="1800" dirty="0" smtClean="0"/>
              <a:t>.)</a:t>
            </a:r>
          </a:p>
          <a:p>
            <a:pPr marL="0" indent="0">
              <a:buNone/>
            </a:pPr>
            <a:r>
              <a:rPr lang="da-DK" sz="1800" dirty="0" smtClean="0"/>
              <a:t>								(</a:t>
            </a:r>
            <a:r>
              <a:rPr lang="da-DK" sz="1800" dirty="0"/>
              <a:t>14:30-15) Afslutning</a:t>
            </a:r>
          </a:p>
          <a:p>
            <a:pPr marL="0" lvl="0" indent="0" rtl="0">
              <a:buNone/>
            </a:pPr>
            <a:r>
              <a:rPr lang="da-DK" sz="1800" dirty="0" smtClean="0"/>
              <a:t>16-18 	(16-17) Check In/Reception		Parallelsessioner l		</a:t>
            </a:r>
            <a:r>
              <a:rPr lang="da-DK" sz="1800" i="1" dirty="0" smtClean="0"/>
              <a:t>Jubilæumsforestilling på Vejle Teater:</a:t>
            </a:r>
          </a:p>
          <a:p>
            <a:pPr marL="0" lvl="0" indent="0" rtl="0">
              <a:buNone/>
            </a:pPr>
            <a:r>
              <a:rPr lang="da-DK" sz="1800" dirty="0" smtClean="0"/>
              <a:t>18-19 	(17-19) Dan Zahavi (</a:t>
            </a:r>
            <a:r>
              <a:rPr lang="da-DK" sz="1800" dirty="0" err="1" smtClean="0"/>
              <a:t>Keyn</a:t>
            </a:r>
            <a:r>
              <a:rPr lang="da-DK" sz="1800" dirty="0" smtClean="0"/>
              <a:t>.)		Generalforsamling		</a:t>
            </a:r>
            <a:r>
              <a:rPr lang="da-DK" sz="1800" i="1" dirty="0" smtClean="0"/>
              <a:t>Kunsten at DØ </a:t>
            </a:r>
          </a:p>
          <a:p>
            <a:pPr marL="0" lvl="0" indent="0">
              <a:buNone/>
            </a:pPr>
            <a:r>
              <a:rPr lang="da-DK" sz="1800" dirty="0" smtClean="0"/>
              <a:t>19-?   	Filosofisk Arrangement i Vejle</a:t>
            </a:r>
            <a:r>
              <a:rPr lang="da-DK" sz="1800" dirty="0"/>
              <a:t>	</a:t>
            </a:r>
            <a:r>
              <a:rPr lang="da-DK" sz="1800" dirty="0" smtClean="0"/>
              <a:t>Festmiddag          </a:t>
            </a:r>
            <a:r>
              <a:rPr lang="da-DK" sz="1100" dirty="0" smtClean="0">
                <a:hlinkClick r:id="rId3"/>
              </a:rPr>
              <a:t>http</a:t>
            </a:r>
            <a:r>
              <a:rPr lang="da-DK" sz="1100" dirty="0">
                <a:hlinkClick r:id="rId3"/>
              </a:rPr>
              <a:t>://</a:t>
            </a:r>
            <a:r>
              <a:rPr lang="da-DK" sz="1100" dirty="0" smtClean="0">
                <a:hlinkClick r:id="rId3"/>
              </a:rPr>
              <a:t>www.vejleegnensteaterforening.dk/Forestillinger.112.aspx?recordid112=300</a:t>
            </a:r>
            <a:endParaRPr lang="da-DK" sz="1100" dirty="0" smtClean="0"/>
          </a:p>
          <a:p>
            <a:pPr marL="0" lvl="0" indent="0">
              <a:buNone/>
            </a:pPr>
            <a:endParaRPr lang="da-DK" sz="1100" dirty="0"/>
          </a:p>
        </p:txBody>
      </p:sp>
    </p:spTree>
    <p:extLst>
      <p:ext uri="{BB962C8B-B14F-4D97-AF65-F5344CB8AC3E}">
        <p14:creationId xmlns:p14="http://schemas.microsoft.com/office/powerpoint/2010/main" val="108181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Sekskantet designskabelon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1Subtle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dirty="0"/>
        </a:defPPr>
      </a:lstStyle>
      <a:style>
        <a:lnRef idx="1">
          <a:schemeClr val="accent4"/>
        </a:lnRef>
        <a:fillRef idx="3">
          <a:schemeClr val="accent4"/>
        </a:fillRef>
        <a:effectRef idx="2">
          <a:schemeClr val="accent4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accent4"/>
          </a:solidFill>
        </a:ln>
      </a:spPr>
      <a:bodyPr wrap="square" rtlCol="0" anchor="ctr" anchorCtr="1">
        <a:sp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13891888_TF03460519" id="{CE3A2771-9B59-4868-9468-65FAE75EC7E9}" vid="{CD665BCE-05A4-4F78-A3E2-6E95B43ED215}"/>
    </a:ext>
  </a:extLst>
</a:theme>
</file>

<file path=ppt/theme/theme2.xml><?xml version="1.0" encoding="utf-8"?>
<a:theme xmlns:a="http://schemas.openxmlformats.org/drawingml/2006/main" name="Office-tema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1Subtle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1Subtle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Props1.xml><?xml version="1.0" encoding="utf-8"?>
<ds:datastoreItem xmlns:ds="http://schemas.openxmlformats.org/officeDocument/2006/customXml" ds:itemID="{B11D6E40-F509-498A-BF02-00C895783B4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5ED73A5-C2D2-4D49-BB89-167E8E32C95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2427FAC-CD3A-494C-985C-09E26C5EA507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40262f94-9f35-4ac3-9a90-690165a166b7"/>
    <ds:schemaRef ds:uri="a4f35948-e619-41b3-aa29-22878b09cfd2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Sekskantede designslides</Template>
  <TotalTime>85</TotalTime>
  <Words>31</Words>
  <Application>Microsoft Office PowerPoint</Application>
  <PresentationFormat>Brugerdefineret</PresentationFormat>
  <Paragraphs>19</Paragraphs>
  <Slides>2</Slides>
  <Notes>2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2</vt:i4>
      </vt:variant>
    </vt:vector>
  </HeadingPairs>
  <TitlesOfParts>
    <vt:vector size="7" baseType="lpstr">
      <vt:lpstr>Arial</vt:lpstr>
      <vt:lpstr>Century Gothic</vt:lpstr>
      <vt:lpstr>Euphemia</vt:lpstr>
      <vt:lpstr>Palatino Linotype</vt:lpstr>
      <vt:lpstr>Sekskantet designskabelon</vt:lpstr>
      <vt:lpstr>Dansk Filosofisk Selskabs Årsmøde 2019</vt:lpstr>
      <vt:lpstr>Foreløbigt program pr. juni 2018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Dansk Filosofisk Selskabs Årsmøde 2019</dc:title>
  <dc:creator>Peter Lütken Storm-Henningsen</dc:creator>
  <cp:lastModifiedBy>Peter Lütken Storm-Henningsen</cp:lastModifiedBy>
  <cp:revision>7</cp:revision>
  <dcterms:created xsi:type="dcterms:W3CDTF">2018-06-20T11:18:44Z</dcterms:created>
  <dcterms:modified xsi:type="dcterms:W3CDTF">2018-06-20T12:44:36Z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74063900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